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951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CE0"/>
    <a:srgbClr val="CCC7C3"/>
    <a:srgbClr val="E4E7EC"/>
    <a:srgbClr val="8A7E81"/>
    <a:srgbClr val="FFFFFF"/>
    <a:srgbClr val="E7E7E9"/>
    <a:srgbClr val="FFCDCD"/>
    <a:srgbClr val="FFFFCC"/>
    <a:srgbClr val="E3F0D9"/>
    <a:srgbClr val="A0C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93479-90F4-423F-B079-40216CA81860}" v="1" dt="2026-09-25T04:35:51.4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45" autoAdjust="0"/>
    <p:restoredTop sz="84727" autoAdjust="0"/>
  </p:normalViewPr>
  <p:slideViewPr>
    <p:cSldViewPr snapToGrid="0" showGuides="1">
      <p:cViewPr varScale="1">
        <p:scale>
          <a:sx n="53" d="100"/>
          <a:sy n="53" d="100"/>
        </p:scale>
        <p:origin x="1040" y="52"/>
      </p:cViewPr>
      <p:guideLst>
        <p:guide orient="horz" pos="2183"/>
        <p:guide pos="312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handoutMasters/handoutMaster1.xml" Type="http://schemas.openxmlformats.org/officeDocument/2006/relationships/handoutMaster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5F7F521-850D-99FE-3143-CAE169FD7B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7344DCD-80E4-5819-7861-752EB3811A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10C3B-FA42-4F65-B0DB-0F69DBD1A025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B1795E3-EB35-90F4-6C0C-D521F1B0CF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60E5AC-1FEA-2FCA-72DC-B24035B3E0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22755-004D-45FD-85BB-66CA197A0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78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DB9ED-5E98-1048-9FFB-AD12E4867C38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3B216-A955-E944-90B7-782F40E29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976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54EE-A7C4-4440-A65F-5DA2A4CC8B27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10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29AD-EFC2-4C2F-ABD7-7AB8BB53E8C6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20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B2ABF-BEE3-4DDF-9149-49B8B0E862FC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83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E9F8E-C7E6-4D50-9D35-31BFD6742515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54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8080-96AE-4A32-8149-AB00622CDBD0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01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C8DF-5B61-4E88-8E6D-3959BF20A5BF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69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681B1-4D5C-41D7-8653-8EFBC4C8DD06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831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79FAA-8792-43DD-B063-B1CA974E0297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92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A4C8-6055-49B2-B4D8-41CF06F82E6A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20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0E66-D3FF-475F-93B1-D6D8036AF57E}" type="datetime1">
              <a:rPr kumimoji="1" lang="ja-JP" altLang="en-US" smtClean="0"/>
              <a:t>2026/10/16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6C6B371-43B9-B562-4E52-098AA49DE06E}"/>
              </a:ext>
            </a:extLst>
          </p:cNvPr>
          <p:cNvSpPr/>
          <p:nvPr userDrawn="1"/>
        </p:nvSpPr>
        <p:spPr>
          <a:xfrm>
            <a:off x="0" y="1"/>
            <a:ext cx="9906000" cy="525526"/>
          </a:xfrm>
          <a:prstGeom prst="rect">
            <a:avLst/>
          </a:prstGeom>
          <a:solidFill>
            <a:srgbClr val="F2EC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10" y="136523"/>
            <a:ext cx="6081269" cy="266210"/>
          </a:xfrm>
        </p:spPr>
        <p:txBody>
          <a:bodyPr>
            <a:noAutofit/>
          </a:bodyPr>
          <a:lstStyle>
            <a:lvl1pPr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02169" y="67534"/>
            <a:ext cx="2228850" cy="365125"/>
          </a:xfrm>
        </p:spPr>
        <p:txBody>
          <a:bodyPr/>
          <a:lstStyle>
            <a:lvl1pPr>
              <a:defRPr sz="1600"/>
            </a:lvl1pPr>
          </a:lstStyle>
          <a:p>
            <a:fld id="{CC729F1B-B7EF-3048-986D-3DD8D7272C01}" type="slidenum">
              <a:rPr kumimoji="1" lang="ja-JP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pPr/>
              <a:t>‹#›</a:t>
            </a:fld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7636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B5A2-3547-40F5-89EE-9101C8608515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746305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27CB3-016C-4E56-AB4F-2F88AF316D50}" type="datetime1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B7DE3-082D-934F-821C-BDE4C8D260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0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365F-21BA-DD9D-4A6A-76DC7168D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BBE938-6E53-196D-068D-08394FA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0" dirty="0">
                <a:latin typeface="Meiryo UI" panose="020B0604030504040204" pitchFamily="50" charset="-128"/>
                <a:ea typeface="Meiryo UI" panose="020B0604030504040204" pitchFamily="50" charset="-128"/>
              </a:rPr>
              <a:t>申請書類①：出展申込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13941C-FBCD-985C-1B12-7ED5B0A9D2C5}"/>
              </a:ext>
            </a:extLst>
          </p:cNvPr>
          <p:cNvSpPr txBox="1"/>
          <p:nvPr/>
        </p:nvSpPr>
        <p:spPr>
          <a:xfrm>
            <a:off x="6344813" y="572373"/>
            <a:ext cx="3564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提出期限：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kumimoji="1"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水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674E609-3AE9-B03E-D6A2-8CD245BB855F}"/>
              </a:ext>
            </a:extLst>
          </p:cNvPr>
          <p:cNvSpPr txBox="1"/>
          <p:nvPr/>
        </p:nvSpPr>
        <p:spPr>
          <a:xfrm>
            <a:off x="358409" y="4028505"/>
            <a:ext cx="9170122" cy="33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■出展内容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（販売品目、試食・試飲、アンケート、配布物など、具体的にご記入ください）</a:t>
            </a:r>
            <a:endParaRPr kumimoji="1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A987818-6ECE-A6D0-0FE1-60447D9FECA3}"/>
              </a:ext>
            </a:extLst>
          </p:cNvPr>
          <p:cNvSpPr/>
          <p:nvPr/>
        </p:nvSpPr>
        <p:spPr>
          <a:xfrm>
            <a:off x="357986" y="4374329"/>
            <a:ext cx="9185067" cy="1221215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D1071A8-FE73-C5DE-0357-6FCCE4DC1D85}"/>
              </a:ext>
            </a:extLst>
          </p:cNvPr>
          <p:cNvSpPr txBox="1"/>
          <p:nvPr/>
        </p:nvSpPr>
        <p:spPr>
          <a:xfrm>
            <a:off x="358409" y="5640563"/>
            <a:ext cx="5112568" cy="33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■備考 </a:t>
            </a: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事務局への申し送り事項</a:t>
            </a:r>
            <a:endParaRPr kumimoji="1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72B46B2-1E1C-9539-1EBF-404D0B20D52F}"/>
              </a:ext>
            </a:extLst>
          </p:cNvPr>
          <p:cNvSpPr/>
          <p:nvPr/>
        </p:nvSpPr>
        <p:spPr>
          <a:xfrm>
            <a:off x="357986" y="5969942"/>
            <a:ext cx="9185067" cy="703116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9" name="表 4">
            <a:extLst>
              <a:ext uri="{FF2B5EF4-FFF2-40B4-BE49-F238E27FC236}">
                <a16:creationId xmlns:a16="http://schemas.microsoft.com/office/drawing/2014/main" id="{A1578ECF-B5F5-A38D-F0D2-3E06D98CA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1205"/>
              </p:ext>
            </p:extLst>
          </p:nvPr>
        </p:nvGraphicFramePr>
        <p:xfrm>
          <a:off x="367727" y="1649146"/>
          <a:ext cx="9170124" cy="2325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5216">
                  <a:extLst>
                    <a:ext uri="{9D8B030D-6E8A-4147-A177-3AD203B41FA5}">
                      <a16:colId xmlns:a16="http://schemas.microsoft.com/office/drawing/2014/main" val="2374048165"/>
                    </a:ext>
                  </a:extLst>
                </a:gridCol>
                <a:gridCol w="3458446">
                  <a:extLst>
                    <a:ext uri="{9D8B030D-6E8A-4147-A177-3AD203B41FA5}">
                      <a16:colId xmlns:a16="http://schemas.microsoft.com/office/drawing/2014/main" val="988785545"/>
                    </a:ext>
                  </a:extLst>
                </a:gridCol>
                <a:gridCol w="1152816">
                  <a:extLst>
                    <a:ext uri="{9D8B030D-6E8A-4147-A177-3AD203B41FA5}">
                      <a16:colId xmlns:a16="http://schemas.microsoft.com/office/drawing/2014/main" val="978224793"/>
                    </a:ext>
                  </a:extLst>
                </a:gridCol>
                <a:gridCol w="3353646">
                  <a:extLst>
                    <a:ext uri="{9D8B030D-6E8A-4147-A177-3AD203B41FA5}">
                      <a16:colId xmlns:a16="http://schemas.microsoft.com/office/drawing/2014/main" val="3634540390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フリガナ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代表者名</a:t>
                      </a:r>
                    </a:p>
                  </a:txBody>
                  <a:tcPr marL="18000" marR="18000" marT="18000" marB="18000" anchor="ctr"/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400354123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団体名・社名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endParaRPr kumimoji="1" lang="ja-JP" altLang="en-US" sz="105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 vMerge="1">
                  <a:txBody>
                    <a:bodyPr/>
                    <a:lstStyle/>
                    <a:p>
                      <a:endParaRPr kumimoji="1" lang="ja-JP" altLang="en-US" sz="105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744619879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所在地</a:t>
                      </a:r>
                    </a:p>
                  </a:txBody>
                  <a:tcPr marL="18000" marR="18000" marT="18000" marB="18000" anchor="ctr"/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（〒　　　　　　ー　　　　　　　　）</a:t>
                      </a:r>
                    </a:p>
                  </a:txBody>
                  <a:tcPr marL="18000" marR="18000" marT="18000" marB="18000"/>
                </a:tc>
                <a:tc hMerge="1">
                  <a:txBody>
                    <a:bodyPr/>
                    <a:lstStyle/>
                    <a:p>
                      <a:endParaRPr kumimoji="1" lang="ja-JP" altLang="en-US" sz="105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 hMerge="1">
                  <a:txBody>
                    <a:bodyPr/>
                    <a:lstStyle/>
                    <a:p>
                      <a:endParaRPr kumimoji="1" lang="ja-JP" altLang="en-US" sz="105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5204714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所属部課名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担当者名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392693606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電話番号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FAX</a:t>
                      </a:r>
                      <a:r>
                        <a:rPr kumimoji="1" lang="ja-JP" altLang="en-US" sz="105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番号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213923006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E-mail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ホームページ</a:t>
                      </a: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318612237"/>
                  </a:ext>
                </a:extLst>
              </a:tr>
            </a:tbl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7AF6D6B-6DEB-67E4-258C-712828F5F993}"/>
              </a:ext>
            </a:extLst>
          </p:cNvPr>
          <p:cNvSpPr txBox="1"/>
          <p:nvPr/>
        </p:nvSpPr>
        <p:spPr>
          <a:xfrm>
            <a:off x="368149" y="1301862"/>
            <a:ext cx="5112568" cy="33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■出展者情報</a:t>
            </a:r>
            <a:endParaRPr kumimoji="1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DB23121-44EA-41F1-C159-F8A09BEAE40D}"/>
              </a:ext>
            </a:extLst>
          </p:cNvPr>
          <p:cNvSpPr txBox="1"/>
          <p:nvPr/>
        </p:nvSpPr>
        <p:spPr>
          <a:xfrm>
            <a:off x="4026649" y="99199"/>
            <a:ext cx="5785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e-mail: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jimukyoku@cpfine.biz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、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FAX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03-5577-3043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8AF38B-A90E-2633-5894-FC8AF697B6C4}"/>
              </a:ext>
            </a:extLst>
          </p:cNvPr>
          <p:cNvSpPr txBox="1"/>
          <p:nvPr/>
        </p:nvSpPr>
        <p:spPr>
          <a:xfrm>
            <a:off x="274288" y="686996"/>
            <a:ext cx="6677018" cy="33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右記フォームからも申し込み可能です→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https://form.cp-entry.com/@mie-urbanoasis</a:t>
            </a:r>
            <a:endParaRPr kumimoji="1" lang="ja-JP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9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99a375e-a95e-443c-8a85-70190d1de65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CD1293FC736EE4CB581F354BA1BBF74" ma:contentTypeVersion="15" ma:contentTypeDescription="新しいドキュメントを作成します。" ma:contentTypeScope="" ma:versionID="858a06669d54ac3a873e5b94877d3b71">
  <xsd:schema xmlns:xsd="http://www.w3.org/2001/XMLSchema" xmlns:xs="http://www.w3.org/2001/XMLSchema" xmlns:p="http://schemas.microsoft.com/office/2006/metadata/properties" xmlns:ns3="899a375e-a95e-443c-8a85-70190d1de658" xmlns:ns4="3bc17664-82cd-4988-ba16-1b7e256cdd96" targetNamespace="http://schemas.microsoft.com/office/2006/metadata/properties" ma:root="true" ma:fieldsID="a99013d60536c2acf628ff4d83363278" ns3:_="" ns4:_="">
    <xsd:import namespace="899a375e-a95e-443c-8a85-70190d1de658"/>
    <xsd:import namespace="3bc17664-82cd-4988-ba16-1b7e256cdd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a375e-a95e-443c-8a85-70190d1de6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17664-82cd-4988-ba16-1b7e256cdd9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A73298-BD2E-4E59-A44E-BE352C6962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F94C7-3DBA-4622-ADA7-36BC1C6381AE}">
  <ds:schemaRefs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3bc17664-82cd-4988-ba16-1b7e256cdd96"/>
    <ds:schemaRef ds:uri="899a375e-a95e-443c-8a85-70190d1de65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A7962AF-321D-474C-A1BC-948A417B45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9a375e-a95e-443c-8a85-70190d1de658"/>
    <ds:schemaRef ds:uri="3bc17664-82cd-4988-ba16-1b7e256cdd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Words>96</Words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Hiragino Kaku Gothic Pro W6</vt:lpstr>
      <vt:lpstr>Meiryo UI</vt:lpstr>
      <vt:lpstr>游ゴシック</vt:lpstr>
      <vt:lpstr>Arial</vt:lpstr>
      <vt:lpstr>Calibri</vt:lpstr>
      <vt:lpstr>Calibri Light</vt:lpstr>
      <vt:lpstr>Office テーマ</vt:lpstr>
      <vt:lpstr>申請書類①：出展申込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0x010100CCD1293FC736EE4CB581F354BA1BBF74</vt:lpwstr>
  </property>
</Properties>
</file>