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5575" cy="109077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23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171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03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850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50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>
                    <a:tint val="82000"/>
                  </a:schemeClr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82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82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8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9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56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820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966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72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12053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7831FE-41D8-45D8-9F85-0A11926CE774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D9EDE8-9462-4A7F-956F-7E75FE51B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40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hdphoto1.wdp" Type="http://schemas.microsoft.com/office/2007/relationships/hdphoto"/><Relationship Id="rId5" Target="../media/image3.png" Type="http://schemas.openxmlformats.org/officeDocument/2006/relationships/image"/><Relationship Id="rId6" Target="../media/image4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2C74AE95-F35D-1DE3-FED0-B2E6B2832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775575" cy="3923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962E60AC-88E8-3088-332A-96322E35D8A2}"/>
              </a:ext>
            </a:extLst>
          </p:cNvPr>
          <p:cNvGrpSpPr/>
          <p:nvPr/>
        </p:nvGrpSpPr>
        <p:grpSpPr>
          <a:xfrm>
            <a:off x="71801" y="4836356"/>
            <a:ext cx="941837" cy="3357851"/>
            <a:chOff x="1667550" y="3903086"/>
            <a:chExt cx="941837" cy="3357851"/>
          </a:xfrm>
        </p:grpSpPr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089AFE4A-8DDA-05EF-DEC4-2DB4BCF6B8A9}"/>
                </a:ext>
              </a:extLst>
            </p:cNvPr>
            <p:cNvSpPr/>
            <p:nvPr/>
          </p:nvSpPr>
          <p:spPr>
            <a:xfrm>
              <a:off x="1667550" y="6627053"/>
              <a:ext cx="892098" cy="6338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64D66450-E346-1C30-9B32-99D95D7FF3D4}"/>
                </a:ext>
              </a:extLst>
            </p:cNvPr>
            <p:cNvSpPr/>
            <p:nvPr/>
          </p:nvSpPr>
          <p:spPr>
            <a:xfrm>
              <a:off x="1717289" y="5644339"/>
              <a:ext cx="892098" cy="6338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F142FA36-CF60-AC0F-EBD9-2922C1CC2066}"/>
                </a:ext>
              </a:extLst>
            </p:cNvPr>
            <p:cNvSpPr/>
            <p:nvPr/>
          </p:nvSpPr>
          <p:spPr>
            <a:xfrm>
              <a:off x="1717289" y="4661626"/>
              <a:ext cx="892098" cy="6338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3D3E7154-F21D-CEE8-EAC5-E03DBC8D9249}"/>
                </a:ext>
              </a:extLst>
            </p:cNvPr>
            <p:cNvSpPr/>
            <p:nvPr/>
          </p:nvSpPr>
          <p:spPr>
            <a:xfrm>
              <a:off x="1717289" y="3903086"/>
              <a:ext cx="892098" cy="62190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1E1A548-47A4-7C81-2D29-9BBD5BBB579C}"/>
              </a:ext>
            </a:extLst>
          </p:cNvPr>
          <p:cNvGrpSpPr/>
          <p:nvPr/>
        </p:nvGrpSpPr>
        <p:grpSpPr>
          <a:xfrm>
            <a:off x="-1" y="99299"/>
            <a:ext cx="7775574" cy="4674920"/>
            <a:chOff x="24493" y="1793595"/>
            <a:chExt cx="6857999" cy="421823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91A9A65-2166-123C-46D6-33DEF03E157E}"/>
                </a:ext>
              </a:extLst>
            </p:cNvPr>
            <p:cNvSpPr txBox="1"/>
            <p:nvPr/>
          </p:nvSpPr>
          <p:spPr>
            <a:xfrm>
              <a:off x="216671" y="1793595"/>
              <a:ext cx="6495100" cy="1305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>
                  <a:ln>
                    <a:solidFill>
                      <a:srgbClr val="FFFF00"/>
                    </a:solidFill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三重県立   </a:t>
              </a:r>
              <a:r>
                <a:rPr lang="ja-JP" altLang="en-US" sz="4000" b="1" dirty="0">
                  <a:ln>
                    <a:solidFill>
                      <a:srgbClr val="FFFF00"/>
                    </a:solidFill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こころの医療センター</a:t>
              </a:r>
              <a:br>
                <a:rPr lang="en-US" altLang="ja-JP" sz="3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</a:br>
              <a:r>
                <a:rPr lang="ja-JP" altLang="en-US" sz="3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en-US" altLang="ja-JP" sz="4800" b="1" dirty="0">
                  <a:ln w="31750">
                    <a:solidFill>
                      <a:schemeClr val="accent1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1day</a:t>
              </a:r>
              <a:r>
                <a:rPr lang="ja-JP" altLang="en-US" sz="4800" b="1" dirty="0">
                  <a:ln w="31750">
                    <a:solidFill>
                      <a:schemeClr val="accent1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インターンシップ</a:t>
              </a:r>
              <a:endParaRPr kumimoji="1" lang="ja-JP" altLang="en-US" sz="4000" dirty="0">
                <a:ln w="31750">
                  <a:solidFill>
                    <a:schemeClr val="accent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500500A4-8097-E0CE-42CC-1DD437912052}"/>
                </a:ext>
              </a:extLst>
            </p:cNvPr>
            <p:cNvSpPr/>
            <p:nvPr/>
          </p:nvSpPr>
          <p:spPr>
            <a:xfrm>
              <a:off x="24493" y="5243934"/>
              <a:ext cx="6857999" cy="767895"/>
            </a:xfrm>
            <a:prstGeom prst="rect">
              <a:avLst/>
            </a:prstGeom>
            <a:solidFill>
              <a:schemeClr val="tx1">
                <a:lumMod val="50000"/>
                <a:lumOff val="50000"/>
                <a:alpha val="4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800" dirty="0">
                  <a:ln w="3175"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“こころ”の看護の現場を体験し、</a:t>
              </a:r>
              <a:endParaRPr lang="en-US" altLang="ja-JP" sz="2800" dirty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lang="ja-JP" altLang="en-US" sz="2800" dirty="0">
                  <a:ln w="3175"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なりたい看護師像を見つけよう</a:t>
              </a:r>
              <a:endParaRPr lang="en-US" altLang="ja-JP" sz="2800" dirty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F20FD4EF-9C41-FAE1-C7C0-255E254D7A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2400" b="58300" l="30500" r="71100">
                          <a14:foregroundMark x1="40100" y1="53900" x2="62500" y2="52600"/>
                          <a14:foregroundMark x1="44600" y1="56400" x2="60100" y2="49700"/>
                          <a14:foregroundMark x1="43100" y1="56600" x2="61200" y2="55800"/>
                          <a14:foregroundMark x1="41200" y1="57500" x2="61600" y2="56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540" t="12572" r="28698" b="41905"/>
            <a:stretch/>
          </p:blipFill>
          <p:spPr>
            <a:xfrm>
              <a:off x="4634277" y="3737592"/>
              <a:ext cx="1029077" cy="1149296"/>
            </a:xfrm>
            <a:prstGeom prst="rect">
              <a:avLst/>
            </a:prstGeom>
          </p:spPr>
        </p:pic>
      </p:grpSp>
      <p:sp>
        <p:nvSpPr>
          <p:cNvPr id="9" name="サブタイトル 2">
            <a:extLst>
              <a:ext uri="{FF2B5EF4-FFF2-40B4-BE49-F238E27FC236}">
                <a16:creationId xmlns:a16="http://schemas.microsoft.com/office/drawing/2014/main" id="{01AC2150-F00D-8650-B057-D63A7709E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091" y="4503714"/>
            <a:ext cx="7644484" cy="6304700"/>
          </a:xfrm>
        </p:spPr>
        <p:txBody>
          <a:bodyPr>
            <a:normAutofit/>
          </a:bodyPr>
          <a:lstStyle/>
          <a:p>
            <a:pPr algn="l"/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対象　看護系大学生、看護専門学校生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（学年不問）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日時　希望日に合わせます！</a:t>
            </a:r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9:00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16:00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（詳細はメールでお知らせします）</a:t>
            </a:r>
            <a:endParaRPr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　三重県立こころの医療センター</a:t>
            </a:r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三重県津市城山１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１２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内容 </a:t>
            </a:r>
            <a:r>
              <a:rPr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・病棟や外来での見学、看護体験</a:t>
            </a:r>
            <a:endParaRPr lang="en-US" altLang="ja-JP" sz="2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  ・先輩看護師との交流、座談会</a:t>
            </a:r>
            <a:endParaRPr lang="en-US" altLang="ja-JP" sz="2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  ・</a:t>
            </a:r>
            <a:r>
              <a:rPr lang="ja-JP" altLang="en-US" sz="24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教育体制、キャリア</a:t>
            </a:r>
            <a:r>
              <a:rPr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支援の紹介</a:t>
            </a:r>
            <a:endParaRPr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ご応募は下記二次元コードからお願いします。</a:t>
            </a:r>
            <a:endParaRPr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endParaRPr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                                  お問い合わせ先　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                                       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看護部　松永　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059-235-2125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（代表）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876C9A2-4703-3F90-78B5-08853BD95F96}"/>
              </a:ext>
            </a:extLst>
          </p:cNvPr>
          <p:cNvSpPr txBox="1"/>
          <p:nvPr/>
        </p:nvSpPr>
        <p:spPr>
          <a:xfrm>
            <a:off x="6015641" y="3260887"/>
            <a:ext cx="187754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こころの医療センター</a:t>
            </a:r>
            <a:endParaRPr kumimoji="1" lang="en-US" altLang="ja-JP" sz="1100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イメージキャラクター　</a:t>
            </a:r>
            <a:endParaRPr kumimoji="1" lang="en-US" altLang="ja-JP" sz="1100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こことら</a:t>
            </a:r>
          </a:p>
        </p:txBody>
      </p:sp>
      <p:pic>
        <p:nvPicPr>
          <p:cNvPr id="22" name="図 21" descr="Cgで描かれたアニメ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2FE6484-9CAD-1470-0036-B10B9F6109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80" t="7510" r="20912" b="21761"/>
          <a:stretch/>
        </p:blipFill>
        <p:spPr>
          <a:xfrm>
            <a:off x="839063" y="9697909"/>
            <a:ext cx="660720" cy="854216"/>
          </a:xfrm>
          <a:prstGeom prst="rect">
            <a:avLst/>
          </a:prstGeom>
        </p:spPr>
      </p:pic>
      <p:pic>
        <p:nvPicPr>
          <p:cNvPr id="1026" name="Picture 2" descr="QRコード">
            <a:extLst>
              <a:ext uri="{FF2B5EF4-FFF2-40B4-BE49-F238E27FC236}">
                <a16:creationId xmlns:a16="http://schemas.microsoft.com/office/drawing/2014/main" id="{E2ED437C-2A01-7144-DB80-E1D4A2463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329" y="9648768"/>
            <a:ext cx="952499" cy="95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8580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127</Words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メイリオ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