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>
        <p:scale>
          <a:sx n="89" d="100"/>
          <a:sy n="89" d="100"/>
        </p:scale>
        <p:origin x="2628" y="-54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59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85" indent="-495285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117" indent="-412737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spcBef>
          <a:spcPct val="20000"/>
        </a:spcBef>
        <a:buFont typeface="Arial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-27384" y="-15552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（様式４）</a:t>
            </a: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56" y="5601072"/>
            <a:ext cx="6264696" cy="3315875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332657" y="5673080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504741"/>
              </p:ext>
            </p:extLst>
          </p:nvPr>
        </p:nvGraphicFramePr>
        <p:xfrm>
          <a:off x="692693" y="103312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18775277"/>
              </p:ext>
            </p:extLst>
          </p:nvPr>
        </p:nvGraphicFramePr>
        <p:xfrm>
          <a:off x="332656" y="4064520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40567"/>
              </p:ext>
            </p:extLst>
          </p:nvPr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380026"/>
              </p:ext>
            </p:extLst>
          </p:nvPr>
        </p:nvGraphicFramePr>
        <p:xfrm>
          <a:off x="692692" y="5025008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32656" y="7045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76672" y="1126736"/>
            <a:ext cx="5904656" cy="238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別紙４</a:t>
            </a:r>
            <a:r>
              <a:rPr lang="en-US" altLang="ja-JP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推薦書類一式作成上の具体的留意点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に記載の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に関する項目を参照の上作成し</a:t>
            </a:r>
            <a:r>
              <a:rPr lang="ja-JP" altLang="en-US" sz="1200" b="1" u="sng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本記述を削除してから使用する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・本様式は、審査委員会で審査の参考とするため、調書に記載した作品や作業風景等の写真を添付の上、内容について下記「写真説明」欄に簡潔に記入する。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なお、調書の内容と関連性が低いと審査委員会で判断された写真は、審査の参考としない可能性がある。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・写真の枚数に制限はないが、写真様式は計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枚以内とし、写真は必ず添付欄内に</a:t>
            </a:r>
            <a:r>
              <a:rPr lang="ja-JP" altLang="en-US" sz="1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収め</a:t>
            </a:r>
            <a:r>
              <a:rPr lang="ja-JP" altLang="en-US" sz="12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、適宜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トリミング部分の削除や画像圧縮等を行うこと。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・本様式のレイアウト変更（各欄の場所移動やサイズの変更等）はしない。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・改善事案等の功績を記載する場合、写真に代えて図表を添付してもよい。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-4563886" y="3261"/>
            <a:ext cx="4176464" cy="84528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>
              <a:lnSpc>
                <a:spcPts val="1400"/>
              </a:lnSpc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写真添付の留意事項補足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・直近１年以内･･･</a:t>
            </a:r>
            <a:r>
              <a:rPr lang="ja-JP" altLang="en-US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令和５年４月１日～令和６年３月</a:t>
            </a:r>
            <a:r>
              <a:rPr lang="en-US" altLang="ja-JP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</a:t>
            </a:r>
            <a:r>
              <a:rPr lang="ja-JP" altLang="en-US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1200" b="1" u="sng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・様式が足りない場合はコピーして使用すること。</a:t>
            </a:r>
          </a:p>
          <a:p>
            <a:pPr>
              <a:lnSpc>
                <a:spcPts val="1400"/>
              </a:lnSpc>
            </a:pPr>
            <a:endParaRPr lang="ja-JP" altLang="en-US" sz="1200" b="1" u="sng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1433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247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2023-12-22T08:21:49Z</dcterms:created>
  <dcterms:modified xsi:type="dcterms:W3CDTF">2023-12-27T00:30:26Z</dcterms:modified>
</cp:coreProperties>
</file>